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s/slide1.xml" ContentType="application/vnd.openxmlformats-officedocument.presentationml.slide+xml"/>
</Types>
</file>

<file path=_rels/.rels><?xml version="1.0" encoding="utf-8"?>

<Relationships xmlns="http://schemas.openxmlformats.org/package/2006/relationships">
  <Relationship Id="rId3" Type="http://schemas.openxmlformats.org/package/2006/relationships/metadata/core-properties" Target="docProps/core.xml"/>
  <Relationship Id="rId2" Type="http://schemas.openxmlformats.org/package/2006/relationships/metadata/thumbnail" Target="docProps/thumbnail.jpeg"/>
  <Relationship Id="rId1" Type="http://schemas.openxmlformats.org/officeDocument/2006/relationships/officeDocument" Target="ppt/presentation.xml"/>
  <Relationship Id="rId4" Type="http://schemas.openxmlformats.org/officeDocument/2006/relationships/extended-properties" Target="docProps/app.xml"/>
</Relationships>

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35" d="100"/>
          <a:sy n="135" d="100"/>
        </p:scale>
        <p:origin x="121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?><Relationships xmlns="http://schemas.openxmlformats.org/package/2006/relationships">  <Relationship Id="rId3" Type="http://schemas.openxmlformats.org/officeDocument/2006/relationships/presProps" Target="presProps.xml"/>    <Relationship Id="rId1" Type="http://schemas.openxmlformats.org/officeDocument/2006/relationships/slideMaster" Target="slideMasters/slideMaster1.xml"/>  <Relationship Id="rId6" Type="http://schemas.openxmlformats.org/officeDocument/2006/relationships/tableStyles" Target="tableStyles.xml"/>  <Relationship Id="rId5" Type="http://schemas.openxmlformats.org/officeDocument/2006/relationships/theme" Target="theme/theme1.xml"/>  <Relationship Id="rId4" Type="http://schemas.openxmlformats.org/officeDocument/2006/relationships/viewProps" Target="viewProps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302611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040709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722470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805041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30538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55271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838126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95156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04863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77649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561225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C2204E-7DD4-40E6-BC6B-54E457881367}" type="datetimeFigureOut">
              <a:rPr lang="zh-CN" altLang="en-US" smtClean="0"/>
              <a:t>2020/1/15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F91D2C-8D54-4FB7-92D2-9073743D5A95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0345586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  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　１"/>
          <p:cNvPicPr>
            <a:picLocks noChangeAspect="1" noCrop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 rot="0">
            <a:off x="4544518" y="0"/>
            <a:ext cx="3096614" cy="68530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581172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6" baseType="lpstr">
      <vt:lpstr>宋体</vt:lpstr>
      <vt:lpstr>Arial</vt:lpstr>
      <vt:lpstr>Calibri</vt:lpstr>
      <vt:lpstr>Calibri Light</vt:lpstr>
      <vt:lpstr>Office 主题</vt:lpstr>
      <vt:lpstr>PowerPoint 演示文稿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NJVV-11048100</dc:creator>
  <cp:lastModifiedBy>NJVV-11048100</cp:lastModifiedBy>
  <cp:revision>1</cp:revision>
  <dcterms:created xsi:type="dcterms:W3CDTF">2020-01-15T11:09:52Z</dcterms:created>
  <dcterms:modified xsi:type="dcterms:W3CDTF">2020-01-15T11:10:01Z</dcterms:modified>
</cp:coreProperties>
</file>